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79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762000"/>
            <a:ext cx="7772400" cy="182976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CHAPTER II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INTRODUCTION TO THE STUDY OF HOMEOPATHY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l"/>
            <a:r>
              <a:rPr lang="en-US" dirty="0" smtClean="0"/>
              <a:t>Prof. Dr. Manoj Narayan V </a:t>
            </a:r>
          </a:p>
          <a:p>
            <a:pPr algn="l"/>
            <a:r>
              <a:rPr lang="en-US" dirty="0" smtClean="0"/>
              <a:t>Department of Organon of Medicine</a:t>
            </a:r>
          </a:p>
          <a:p>
            <a:pPr algn="l"/>
            <a:r>
              <a:rPr lang="en-US" dirty="0" smtClean="0"/>
              <a:t>Sarada Krishna Homeopathic Medical College, Kulasekharam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curable by medicine</a:t>
            </a:r>
            <a:r>
              <a:rPr lang="en-US" dirty="0" smtClean="0"/>
              <a:t>, and </a:t>
            </a:r>
          </a:p>
          <a:p>
            <a:r>
              <a:rPr lang="en-US" dirty="0" smtClean="0"/>
              <a:t>second, what is </a:t>
            </a:r>
            <a:r>
              <a:rPr lang="en-US" b="1" dirty="0" smtClean="0"/>
              <a:t>curative in drugs</a:t>
            </a:r>
            <a:r>
              <a:rPr lang="en-US" dirty="0" smtClean="0"/>
              <a:t>.</a:t>
            </a:r>
          </a:p>
          <a:p>
            <a:r>
              <a:rPr lang="en-US" dirty="0" smtClean="0"/>
              <a:t>history of the development of the drug action</a:t>
            </a:r>
          </a:p>
          <a:p>
            <a:r>
              <a:rPr lang="en-US" b="1" dirty="0" smtClean="0"/>
              <a:t>not change </a:t>
            </a:r>
            <a:r>
              <a:rPr lang="en-US" dirty="0" smtClean="0"/>
              <a:t>the </a:t>
            </a:r>
            <a:r>
              <a:rPr lang="en-US" b="1" dirty="0" smtClean="0"/>
              <a:t>principles remain the same.</a:t>
            </a:r>
          </a:p>
          <a:p>
            <a:r>
              <a:rPr lang="en-US" b="1" dirty="0" smtClean="0"/>
              <a:t>free from prejudice</a:t>
            </a:r>
            <a:r>
              <a:rPr lang="en-US" dirty="0" smtClean="0"/>
              <a:t>,</a:t>
            </a:r>
          </a:p>
          <a:p>
            <a:r>
              <a:rPr lang="en-US" dirty="0" smtClean="0"/>
              <a:t>to </a:t>
            </a:r>
            <a:r>
              <a:rPr lang="en-US" b="1" dirty="0" smtClean="0"/>
              <a:t>observe</a:t>
            </a:r>
            <a:r>
              <a:rPr lang="en-US" dirty="0" smtClean="0"/>
              <a:t> and </a:t>
            </a:r>
          </a:p>
          <a:p>
            <a:r>
              <a:rPr lang="en-US" b="1" dirty="0" smtClean="0"/>
              <a:t>Interpret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through the </a:t>
            </a:r>
            <a:r>
              <a:rPr lang="en-US" b="1" dirty="0" smtClean="0"/>
              <a:t>habits and circumstances of the patient</a:t>
            </a:r>
            <a:r>
              <a:rPr lang="en-US" dirty="0" smtClean="0"/>
              <a:t>, into indications for health-restoring medication which he has at his command.</a:t>
            </a:r>
          </a:p>
          <a:p>
            <a:endParaRPr lang="en-US" b="1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disease per se</a:t>
            </a:r>
            <a:r>
              <a:rPr lang="en-US" dirty="0" smtClean="0"/>
              <a:t>, that is, in its primary, functional, or dynamic aspect, not in its ultimate and so called pathological results.</a:t>
            </a:r>
          </a:p>
          <a:p>
            <a:r>
              <a:rPr lang="en-US" b="1" dirty="0" smtClean="0"/>
              <a:t>functional symptoms of the patient </a:t>
            </a:r>
            <a:r>
              <a:rPr lang="en-US" dirty="0" smtClean="0"/>
              <a:t>is the disease and constitutes the only </a:t>
            </a:r>
            <a:r>
              <a:rPr lang="en-US" b="1" dirty="0" smtClean="0"/>
              <a:t>perceptible form of disease</a:t>
            </a:r>
            <a:r>
              <a:rPr lang="en-US" dirty="0" smtClean="0"/>
              <a:t>, and therefore the only </a:t>
            </a:r>
            <a:r>
              <a:rPr lang="en-US" b="1" dirty="0" smtClean="0"/>
              <a:t>basis of curative treatment</a:t>
            </a:r>
            <a:r>
              <a:rPr lang="en-US" dirty="0" smtClean="0"/>
              <a:t>. </a:t>
            </a:r>
          </a:p>
          <a:p>
            <a:r>
              <a:rPr lang="en-US" b="1" dirty="0" smtClean="0"/>
              <a:t>removal of all obstacles to cure </a:t>
            </a:r>
            <a:r>
              <a:rPr lang="en-US" dirty="0" smtClean="0"/>
              <a:t>as absolutely essential before he attempted to proceed to the </a:t>
            </a:r>
            <a:r>
              <a:rPr lang="en-US" b="1" dirty="0" smtClean="0"/>
              <a:t>selection and administration of the remedy </a:t>
            </a:r>
            <a:r>
              <a:rPr lang="en-US" dirty="0" smtClean="0"/>
              <a:t>which was homeopathic to the symptoms of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removal of all obstacles to cure </a:t>
            </a:r>
            <a:r>
              <a:rPr lang="en-US" dirty="0" smtClean="0"/>
              <a:t>as absolutely essential before he attempted to proceed to the </a:t>
            </a:r>
            <a:r>
              <a:rPr lang="en-US" b="1" dirty="0" smtClean="0"/>
              <a:t>selection and administration of the remedy</a:t>
            </a:r>
          </a:p>
          <a:p>
            <a:r>
              <a:rPr lang="en-US" b="1" dirty="0" smtClean="0"/>
              <a:t>attention upon the individual </a:t>
            </a:r>
            <a:r>
              <a:rPr lang="en-US" dirty="0" smtClean="0"/>
              <a:t>and </a:t>
            </a:r>
            <a:r>
              <a:rPr lang="en-US" b="1" dirty="0" smtClean="0"/>
              <a:t>purely functional side of disease</a:t>
            </a:r>
            <a:r>
              <a:rPr lang="en-US" dirty="0" smtClean="0"/>
              <a:t>, upon disease itself, where we can </a:t>
            </a:r>
            <a:r>
              <a:rPr lang="en-US" b="1" dirty="0" smtClean="0"/>
              <a:t>perceive the sphere of homeopathy</a:t>
            </a:r>
            <a:r>
              <a:rPr lang="en-US" dirty="0" smtClean="0"/>
              <a:t>. Thus from this view </a:t>
            </a:r>
            <a:r>
              <a:rPr lang="en-US" b="1" dirty="0" smtClean="0"/>
              <a:t>disease is a constant change of functions and transformations so long as life lasts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We are here dealing in the realm of</a:t>
            </a:r>
            <a:r>
              <a:rPr lang="en-US" b="1" dirty="0" smtClean="0"/>
              <a:t> pure dynamics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 Disease </a:t>
            </a:r>
            <a:r>
              <a:rPr lang="en-US" dirty="0" smtClean="0"/>
              <a:t>itself is impossible of observation; we only see and record the effects of disease; we can only record the symptoms. </a:t>
            </a:r>
          </a:p>
          <a:p>
            <a:r>
              <a:rPr lang="en-US" b="1" dirty="0" smtClean="0"/>
              <a:t>Disease </a:t>
            </a:r>
            <a:r>
              <a:rPr lang="en-US" dirty="0" smtClean="0"/>
              <a:t>is as elusive as </a:t>
            </a:r>
            <a:r>
              <a:rPr lang="en-US" b="1" dirty="0" smtClean="0"/>
              <a:t>thought</a:t>
            </a:r>
            <a:r>
              <a:rPr lang="en-US" dirty="0" smtClean="0"/>
              <a:t>; but we must differentiate between the </a:t>
            </a:r>
            <a:r>
              <a:rPr lang="en-US" b="1" dirty="0" smtClean="0"/>
              <a:t>causes of disease</a:t>
            </a:r>
            <a:r>
              <a:rPr lang="en-US" dirty="0" smtClean="0"/>
              <a:t> and the </a:t>
            </a:r>
            <a:r>
              <a:rPr lang="en-US" b="1" dirty="0" err="1" smtClean="0"/>
              <a:t>ultimates</a:t>
            </a:r>
            <a:r>
              <a:rPr lang="en-US" b="1" dirty="0" smtClean="0"/>
              <a:t> of disease</a:t>
            </a:r>
          </a:p>
          <a:p>
            <a:r>
              <a:rPr lang="en-US" b="1" dirty="0" smtClean="0"/>
              <a:t>morbid process from which they arise or to which they lead is </a:t>
            </a:r>
            <a:r>
              <a:rPr lang="en-US" dirty="0" smtClean="0"/>
              <a:t>under the control of homeopathic medication.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secondary to the </a:t>
            </a:r>
            <a:r>
              <a:rPr lang="en-US" b="1" dirty="0" smtClean="0"/>
              <a:t>real cure</a:t>
            </a:r>
            <a:r>
              <a:rPr lang="en-US" dirty="0" smtClean="0"/>
              <a:t> which takes place solely in the </a:t>
            </a:r>
            <a:r>
              <a:rPr lang="en-US" b="1" dirty="0" smtClean="0"/>
              <a:t>dynamic sphere</a:t>
            </a:r>
          </a:p>
          <a:p>
            <a:r>
              <a:rPr lang="en-US" dirty="0" smtClean="0"/>
              <a:t>Homeopathy has been developed through the </a:t>
            </a:r>
            <a:r>
              <a:rPr lang="en-US" b="1" dirty="0" smtClean="0"/>
              <a:t>inductive method of reasoning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Inductive Method in Reasoning is the scientific method that proceeds by induction. It requires</a:t>
            </a:r>
          </a:p>
          <a:p>
            <a:r>
              <a:rPr lang="en-US" dirty="0" smtClean="0"/>
              <a:t> (1) </a:t>
            </a:r>
            <a:r>
              <a:rPr lang="en-US" i="1" dirty="0" smtClean="0"/>
              <a:t>exact observation</a:t>
            </a:r>
            <a:r>
              <a:rPr lang="en-US" dirty="0" smtClean="0"/>
              <a:t>: </a:t>
            </a:r>
          </a:p>
          <a:p>
            <a:r>
              <a:rPr lang="en-US" dirty="0" smtClean="0"/>
              <a:t>(2) </a:t>
            </a:r>
            <a:r>
              <a:rPr lang="en-US" i="1" dirty="0" smtClean="0"/>
              <a:t>correct interpretation</a:t>
            </a:r>
            <a:r>
              <a:rPr lang="en-US" dirty="0" smtClean="0"/>
              <a:t> of the observed facts with a view to understanding them in relation of each other and their causes; </a:t>
            </a:r>
          </a:p>
          <a:p>
            <a:r>
              <a:rPr lang="en-US" dirty="0" smtClean="0"/>
              <a:t>(3) </a:t>
            </a:r>
            <a:r>
              <a:rPr lang="en-US" i="1" dirty="0" smtClean="0"/>
              <a:t>rational explanation</a:t>
            </a:r>
            <a:r>
              <a:rPr lang="en-US" dirty="0" smtClean="0"/>
              <a:t> of the facts by referring them to their real cause or law; and </a:t>
            </a:r>
          </a:p>
          <a:p>
            <a:r>
              <a:rPr lang="en-US" dirty="0" smtClean="0"/>
              <a:t>(4) </a:t>
            </a:r>
            <a:r>
              <a:rPr lang="en-US" i="1" dirty="0" smtClean="0"/>
              <a:t>scientific construction</a:t>
            </a:r>
            <a:r>
              <a:rPr lang="en-US" dirty="0" smtClean="0"/>
              <a:t>: putting the facts in such coordination that the system reached shall agree with the reality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This discovery of the principle of </a:t>
            </a:r>
            <a:r>
              <a:rPr lang="en-US" b="1" dirty="0" err="1" smtClean="0"/>
              <a:t>potentization</a:t>
            </a:r>
            <a:r>
              <a:rPr lang="en-US" b="1" dirty="0" smtClean="0"/>
              <a:t> was Hahnemann's greatest gift to science in general, and to medicine in particular</a:t>
            </a:r>
          </a:p>
          <a:p>
            <a:r>
              <a:rPr lang="en-US" b="1" dirty="0" smtClean="0"/>
              <a:t>The principles involved are the same: the examination of the patient, or the record of the proving; the analysis and evaluation of the symptoms in each case; the selection of the remedy; all these are conducted under the rules and in an orderly method based upon inductive reasoning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</TotalTime>
  <Words>355</Words>
  <Application>Microsoft Office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Lucida Sans Unicode</vt:lpstr>
      <vt:lpstr>Verdana</vt:lpstr>
      <vt:lpstr>Wingdings 2</vt:lpstr>
      <vt:lpstr>Wingdings 3</vt:lpstr>
      <vt:lpstr>Concourse</vt:lpstr>
      <vt:lpstr>CHAPTER II INTRODUCTION TO THE STUDY OF HOMEOPATHY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II INTRODUCTION TO THE STUDY OF HOMEOPATHY</dc:title>
  <dc:creator>ORGANON OF MEDICINE</dc:creator>
  <cp:lastModifiedBy>Lib Lab One</cp:lastModifiedBy>
  <cp:revision>5</cp:revision>
  <dcterms:created xsi:type="dcterms:W3CDTF">2006-08-16T00:00:00Z</dcterms:created>
  <dcterms:modified xsi:type="dcterms:W3CDTF">2021-02-02T04:21:30Z</dcterms:modified>
</cp:coreProperties>
</file>